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3" r:id="rId3"/>
    <p:sldId id="274" r:id="rId4"/>
    <p:sldId id="259" r:id="rId5"/>
    <p:sldId id="275" r:id="rId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98"/>
    <a:srgbClr val="FB3E3A"/>
    <a:srgbClr val="3398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138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EC199-E497-469E-B508-D2024B95B35A}" type="datetimeFigureOut">
              <a:rPr lang="es-ES" smtClean="0"/>
              <a:t>18/06/2025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E87C6-6FB6-4F9C-BA7D-1C63B5ED5F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8763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EC199-E497-469E-B508-D2024B95B35A}" type="datetimeFigureOut">
              <a:rPr lang="es-ES" smtClean="0"/>
              <a:t>18/06/2025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E87C6-6FB6-4F9C-BA7D-1C63B5ED5F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7183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EC199-E497-469E-B508-D2024B95B35A}" type="datetimeFigureOut">
              <a:rPr lang="es-ES" smtClean="0"/>
              <a:t>18/06/2025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E87C6-6FB6-4F9C-BA7D-1C63B5ED5F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339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EC199-E497-469E-B508-D2024B95B35A}" type="datetimeFigureOut">
              <a:rPr lang="es-ES" smtClean="0"/>
              <a:t>18/06/2025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E87C6-6FB6-4F9C-BA7D-1C63B5ED5F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7471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EC199-E497-469E-B508-D2024B95B35A}" type="datetimeFigureOut">
              <a:rPr lang="es-ES" smtClean="0"/>
              <a:t>18/06/2025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E87C6-6FB6-4F9C-BA7D-1C63B5ED5F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3778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EC199-E497-469E-B508-D2024B95B35A}" type="datetimeFigureOut">
              <a:rPr lang="es-ES" smtClean="0"/>
              <a:t>18/06/2025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E87C6-6FB6-4F9C-BA7D-1C63B5ED5F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5139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EC199-E497-469E-B508-D2024B95B35A}" type="datetimeFigureOut">
              <a:rPr lang="es-ES" smtClean="0"/>
              <a:t>18/06/2025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E87C6-6FB6-4F9C-BA7D-1C63B5ED5F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1401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EC199-E497-469E-B508-D2024B95B35A}" type="datetimeFigureOut">
              <a:rPr lang="es-ES" smtClean="0"/>
              <a:t>18/06/2025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E87C6-6FB6-4F9C-BA7D-1C63B5ED5F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3072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EC199-E497-469E-B508-D2024B95B35A}" type="datetimeFigureOut">
              <a:rPr lang="es-ES" smtClean="0"/>
              <a:t>18/06/2025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E87C6-6FB6-4F9C-BA7D-1C63B5ED5F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4204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EC199-E497-469E-B508-D2024B95B35A}" type="datetimeFigureOut">
              <a:rPr lang="es-ES" smtClean="0"/>
              <a:t>18/06/2025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E87C6-6FB6-4F9C-BA7D-1C63B5ED5F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5436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EC199-E497-469E-B508-D2024B95B35A}" type="datetimeFigureOut">
              <a:rPr lang="es-ES" smtClean="0"/>
              <a:t>18/06/2025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E87C6-6FB6-4F9C-BA7D-1C63B5ED5F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4111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8EC199-E497-469E-B508-D2024B95B35A}" type="datetimeFigureOut">
              <a:rPr lang="es-ES" smtClean="0"/>
              <a:t>18/06/2025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FE87C6-6FB6-4F9C-BA7D-1C63B5ED5F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8298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316032"/>
            <a:ext cx="9122898" cy="1219273"/>
          </a:xfrm>
        </p:spPr>
        <p:txBody>
          <a:bodyPr>
            <a:normAutofit/>
          </a:bodyPr>
          <a:lstStyle/>
          <a:p>
            <a:r>
              <a:rPr lang="es-ES" b="1" dirty="0" smtClean="0">
                <a:solidFill>
                  <a:srgbClr val="FB3E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Encuentro Interparroquial</a:t>
            </a:r>
            <a:endParaRPr lang="es-ES" b="1" dirty="0">
              <a:solidFill>
                <a:srgbClr val="FB3E3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3983976"/>
            <a:ext cx="9122898" cy="1655762"/>
          </a:xfrm>
        </p:spPr>
        <p:txBody>
          <a:bodyPr>
            <a:noAutofit/>
          </a:bodyPr>
          <a:lstStyle/>
          <a:p>
            <a:r>
              <a:rPr lang="es-ES" sz="4400" b="1" dirty="0" err="1" smtClean="0">
                <a:solidFill>
                  <a:srgbClr val="3398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Parròquia</a:t>
            </a:r>
            <a:r>
              <a:rPr lang="es-ES" sz="4400" b="1" dirty="0" smtClean="0">
                <a:solidFill>
                  <a:srgbClr val="3398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Ave Maria i </a:t>
            </a:r>
            <a:r>
              <a:rPr lang="es-ES" sz="4400" b="1" dirty="0" err="1" smtClean="0">
                <a:solidFill>
                  <a:srgbClr val="3398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sant</a:t>
            </a:r>
            <a:r>
              <a:rPr lang="es-ES" sz="4400" b="1" dirty="0" smtClean="0">
                <a:solidFill>
                  <a:srgbClr val="3398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Josep</a:t>
            </a:r>
          </a:p>
          <a:p>
            <a:r>
              <a:rPr lang="es-ES" sz="3200" b="1" i="1" dirty="0" smtClean="0">
                <a:solidFill>
                  <a:srgbClr val="3398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22 de junio de 2025</a:t>
            </a:r>
            <a:endParaRPr lang="es-ES" sz="1050" b="1" i="1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79" y="416732"/>
            <a:ext cx="8299939" cy="1899300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759655" y="5486400"/>
            <a:ext cx="7526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 smtClean="0">
                <a:solidFill>
                  <a:srgbClr val="336698"/>
                </a:solidFill>
              </a:rPr>
              <a:t>ORACIÓN DE LA MAÑANA</a:t>
            </a:r>
            <a:endParaRPr lang="es-ES" sz="4000" b="1" dirty="0">
              <a:solidFill>
                <a:srgbClr val="33669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777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IRITU SANTO (Letra) Athena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179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68812" y="203243"/>
            <a:ext cx="8721970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Del Evangelio de san Mateo </a:t>
            </a:r>
            <a:r>
              <a:rPr lang="es-E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s-ES" sz="2400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5,13-16 </a:t>
            </a:r>
            <a:endParaRPr lang="es-ES" sz="2400" dirty="0"/>
          </a:p>
          <a:p>
            <a:pPr algn="just"/>
            <a:r>
              <a:rPr lang="es-ES" sz="2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s-ES" sz="2400" b="1" i="1" dirty="0">
                <a:solidFill>
                  <a:srgbClr val="000000"/>
                </a:solidFill>
                <a:latin typeface="Calibri" panose="020F0502020204030204" pitchFamily="34" charset="0"/>
              </a:rPr>
              <a:t>Vosotros sois la sal de la tierra. Mas si la sal se desvirtúa, ¿con qué se la salará? Ya no sirve para nada más que para ser tirada afuera y pisoteada por los hombres. "Vosotros sois la luz del mundo. No puede ocultarse una ciudad situada en la cima de un monte. Ni tampoco se enciende una lámpara y la ponen debajo del celemín, sino sobre el candelero, para que alumbre a todos los que están en la casa. Brille así vuestra luz delante de los hombres, para que vean vuestras buenas obras y glorifiquen a vuestro Padre que está en los cielos</a:t>
            </a:r>
            <a:r>
              <a:rPr lang="es-ES" sz="2400" b="1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  <a:endParaRPr lang="es-ES" sz="24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8693" y="3839430"/>
            <a:ext cx="3969393" cy="2794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375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281353" y="278400"/>
            <a:ext cx="8384345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s-ES" sz="3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OREMOS </a:t>
            </a:r>
          </a:p>
          <a:p>
            <a:pPr>
              <a:spcAft>
                <a:spcPts val="0"/>
              </a:spcAft>
            </a:pPr>
            <a:endParaRPr lang="es-ES" sz="16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s-ES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Cuando </a:t>
            </a:r>
            <a:r>
              <a:rPr lang="es-ES" sz="2400" dirty="0">
                <a:ea typeface="Calibri" panose="020F0502020204030204" pitchFamily="34" charset="0"/>
                <a:cs typeface="Times New Roman" panose="02020603050405020304" pitchFamily="18" charset="0"/>
              </a:rPr>
              <a:t>nos asalta el pesimismo,</a:t>
            </a:r>
            <a:endParaRPr lang="es-E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s-ES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ayúdanos, Señor.</a:t>
            </a:r>
            <a:endParaRPr lang="es-ES" sz="20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s-ES" sz="1600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s-ES" sz="2400" dirty="0">
                <a:ea typeface="Calibri" panose="020F0502020204030204" pitchFamily="34" charset="0"/>
                <a:cs typeface="Times New Roman" panose="02020603050405020304" pitchFamily="18" charset="0"/>
              </a:rPr>
              <a:t>Cuando todo se nos hace cuesta arriba,</a:t>
            </a:r>
            <a:endParaRPr lang="es-E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s-ES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ayúdanos, Señor.</a:t>
            </a:r>
            <a:endParaRPr lang="es-ES" sz="20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s-ES" sz="1600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s-ES" sz="2400" dirty="0">
                <a:ea typeface="Calibri" panose="020F0502020204030204" pitchFamily="34" charset="0"/>
                <a:cs typeface="Times New Roman" panose="02020603050405020304" pitchFamily="18" charset="0"/>
              </a:rPr>
              <a:t>Cuando no vemos la meta</a:t>
            </a:r>
            <a:endParaRPr lang="es-E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s-ES" sz="2400" dirty="0">
                <a:ea typeface="Calibri" panose="020F0502020204030204" pitchFamily="34" charset="0"/>
                <a:cs typeface="Times New Roman" panose="02020603050405020304" pitchFamily="18" charset="0"/>
              </a:rPr>
              <a:t>hacia la que caminamos,</a:t>
            </a:r>
            <a:endParaRPr lang="es-E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s-ES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ayúdanos, Señor.</a:t>
            </a:r>
            <a:endParaRPr lang="es-ES" sz="20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s-ES" sz="1600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s-ES" sz="2400" dirty="0">
                <a:ea typeface="Calibri" panose="020F0502020204030204" pitchFamily="34" charset="0"/>
                <a:cs typeface="Times New Roman" panose="02020603050405020304" pitchFamily="18" charset="0"/>
              </a:rPr>
              <a:t>Cuando nos sentimos incomprendidos,</a:t>
            </a:r>
            <a:endParaRPr lang="es-E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s-ES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ayúdanos, Señor.</a:t>
            </a:r>
            <a:endParaRPr lang="es-ES" sz="20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s-ES" sz="1600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s-ES" sz="2400" dirty="0">
                <a:ea typeface="Calibri" panose="020F0502020204030204" pitchFamily="34" charset="0"/>
                <a:cs typeface="Times New Roman" panose="02020603050405020304" pitchFamily="18" charset="0"/>
              </a:rPr>
              <a:t>Cuando tenemos miedo de testimoniarte,</a:t>
            </a:r>
            <a:endParaRPr lang="es-E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s-ES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ayúdanos, Señor.</a:t>
            </a:r>
            <a:endParaRPr lang="es-ES" sz="20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09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78302" y="98870"/>
            <a:ext cx="8285870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s-ES" sz="2000" dirty="0">
                <a:ea typeface="Calibri" panose="020F0502020204030204" pitchFamily="34" charset="0"/>
                <a:cs typeface="Times New Roman" panose="02020603050405020304" pitchFamily="18" charset="0"/>
              </a:rPr>
              <a:t>Por los que te buscan,</a:t>
            </a:r>
            <a:endParaRPr lang="es-E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s-ES" sz="2000" dirty="0">
                <a:ea typeface="Calibri" panose="020F0502020204030204" pitchFamily="34" charset="0"/>
                <a:cs typeface="Times New Roman" panose="02020603050405020304" pitchFamily="18" charset="0"/>
              </a:rPr>
              <a:t>por los que se han cansado de buscarte,</a:t>
            </a:r>
            <a:endParaRPr lang="es-E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s-ES" sz="2000" dirty="0">
                <a:ea typeface="Calibri" panose="020F0502020204030204" pitchFamily="34" charset="0"/>
                <a:cs typeface="Times New Roman" panose="02020603050405020304" pitchFamily="18" charset="0"/>
              </a:rPr>
              <a:t>por los que dudan encontrarte:</a:t>
            </a:r>
            <a:endParaRPr lang="es-E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s-ES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Te rogamos, Señor</a:t>
            </a:r>
            <a:endParaRPr lang="es-E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s-ES" sz="1200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s-ES" sz="2000" dirty="0">
                <a:ea typeface="Calibri" panose="020F0502020204030204" pitchFamily="34" charset="0"/>
                <a:cs typeface="Times New Roman" panose="02020603050405020304" pitchFamily="18" charset="0"/>
              </a:rPr>
              <a:t>Por los que en su corazón</a:t>
            </a:r>
            <a:endParaRPr lang="es-E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s-ES" sz="2000" dirty="0">
                <a:ea typeface="Calibri" panose="020F0502020204030204" pitchFamily="34" charset="0"/>
                <a:cs typeface="Times New Roman" panose="02020603050405020304" pitchFamily="18" charset="0"/>
              </a:rPr>
              <a:t>no tienen sitio para Dios,</a:t>
            </a:r>
            <a:endParaRPr lang="es-E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s-ES" sz="2000" dirty="0">
                <a:ea typeface="Calibri" panose="020F0502020204030204" pitchFamily="34" charset="0"/>
                <a:cs typeface="Times New Roman" panose="02020603050405020304" pitchFamily="18" charset="0"/>
              </a:rPr>
              <a:t>por los que viven adorando dioses falsos:</a:t>
            </a:r>
            <a:endParaRPr lang="es-E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s-ES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Te rogamos, Señor</a:t>
            </a:r>
            <a:endParaRPr lang="es-E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s-ES" sz="1200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s-ES" sz="2000" dirty="0">
                <a:ea typeface="Calibri" panose="020F0502020204030204" pitchFamily="34" charset="0"/>
                <a:cs typeface="Times New Roman" panose="02020603050405020304" pitchFamily="18" charset="0"/>
              </a:rPr>
              <a:t>Por los que tienen</a:t>
            </a:r>
            <a:endParaRPr lang="es-E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s-ES" sz="2000" dirty="0">
                <a:ea typeface="Calibri" panose="020F0502020204030204" pitchFamily="34" charset="0"/>
                <a:cs typeface="Times New Roman" panose="02020603050405020304" pitchFamily="18" charset="0"/>
              </a:rPr>
              <a:t>una imagen errónea de Dios,</a:t>
            </a:r>
            <a:endParaRPr lang="es-E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s-ES" sz="2000" dirty="0">
                <a:ea typeface="Calibri" panose="020F0502020204030204" pitchFamily="34" charset="0"/>
                <a:cs typeface="Times New Roman" panose="02020603050405020304" pitchFamily="18" charset="0"/>
              </a:rPr>
              <a:t>por los que se ríen de Dios,</a:t>
            </a:r>
            <a:endParaRPr lang="es-E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s-ES" sz="2000" dirty="0">
                <a:ea typeface="Calibri" panose="020F0502020204030204" pitchFamily="34" charset="0"/>
                <a:cs typeface="Times New Roman" panose="02020603050405020304" pitchFamily="18" charset="0"/>
              </a:rPr>
              <a:t>por los que se ríen</a:t>
            </a:r>
            <a:endParaRPr lang="es-E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s-ES" sz="2000" dirty="0">
                <a:ea typeface="Calibri" panose="020F0502020204030204" pitchFamily="34" charset="0"/>
                <a:cs typeface="Times New Roman" panose="02020603050405020304" pitchFamily="18" charset="0"/>
              </a:rPr>
              <a:t>de quienes creemos en Dios,</a:t>
            </a:r>
            <a:endParaRPr lang="es-E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s-ES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Te rogamos, Señor</a:t>
            </a:r>
            <a:endParaRPr lang="es-E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s-ES" sz="1200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s-ES" sz="2000" dirty="0">
                <a:ea typeface="Calibri" panose="020F0502020204030204" pitchFamily="34" charset="0"/>
                <a:cs typeface="Times New Roman" panose="02020603050405020304" pitchFamily="18" charset="0"/>
              </a:rPr>
              <a:t>Por los que ya no buscan nada,</a:t>
            </a:r>
            <a:endParaRPr lang="es-E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s-ES" sz="2000" dirty="0">
                <a:ea typeface="Calibri" panose="020F0502020204030204" pitchFamily="34" charset="0"/>
                <a:cs typeface="Times New Roman" panose="02020603050405020304" pitchFamily="18" charset="0"/>
              </a:rPr>
              <a:t>por los que creen que ya lo tienen todo,</a:t>
            </a:r>
            <a:endParaRPr lang="es-E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s-ES" sz="2000" dirty="0">
                <a:ea typeface="Calibri" panose="020F0502020204030204" pitchFamily="34" charset="0"/>
                <a:cs typeface="Times New Roman" panose="02020603050405020304" pitchFamily="18" charset="0"/>
              </a:rPr>
              <a:t>por los que se sienten ellos mismos “dioses”,</a:t>
            </a:r>
            <a:endParaRPr lang="es-E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s-ES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Te rogamos, Señor</a:t>
            </a:r>
            <a:endParaRPr lang="es-E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s-ES" sz="1200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s-ES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Padre nuestro</a:t>
            </a:r>
            <a:r>
              <a:rPr lang="es-ES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…  </a:t>
            </a:r>
            <a:endParaRPr lang="es-ES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2402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425</TotalTime>
  <Words>176</Words>
  <Application>Microsoft Office PowerPoint</Application>
  <PresentationFormat>Presentación en pantalla (4:3)</PresentationFormat>
  <Paragraphs>46</Paragraphs>
  <Slides>5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Tema de Office</vt:lpstr>
      <vt:lpstr>Encuentro Interparroquial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Celebración Fin de Curso</dc:title>
  <dc:creator>José Manuel Marhuenda Salazar</dc:creator>
  <cp:lastModifiedBy>José Manuel Marhuenda Salazar</cp:lastModifiedBy>
  <cp:revision>24</cp:revision>
  <dcterms:created xsi:type="dcterms:W3CDTF">2024-05-29T10:38:03Z</dcterms:created>
  <dcterms:modified xsi:type="dcterms:W3CDTF">2025-06-18T10:32:14Z</dcterms:modified>
</cp:coreProperties>
</file>